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6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7842E99-E325-4B43-92C7-AE4D1CE36310}" type="datetimeFigureOut">
              <a:rPr lang="en-US"/>
              <a:pPr/>
              <a:t>1/7/2015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D27A17-C413-46E0-BF09-6AA2399F51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7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10F6844-D93A-4D7E-B3DC-86B6068D6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426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0CF641D-6DAA-43E5-9164-B22A7C120AAF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C12</a:t>
            </a:r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BDACD71F-03A8-4483-A103-AF692F6161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912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C12</a:t>
            </a:r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C2FA6D5F-C18F-4E3D-A41C-806EC4C91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09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C12</a:t>
            </a:r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F71B6CF7-E41E-4BBB-84F3-8ACBED5012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77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C12</a:t>
            </a:r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2D00C531-A229-4DD5-B893-B38CF9ABF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511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C12</a:t>
            </a:r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631A55CA-A34C-4C97-B0D2-4ECBA5A346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804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C12</a:t>
            </a:r>
            <a:endParaRPr lang="en-US" sz="1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C29C7975-29D2-4D21-A3F7-39254C817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073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C12</a:t>
            </a:r>
            <a:endParaRPr lang="en-US" sz="120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99E07A9E-2E8E-43B1-831A-685B802D3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741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C12</a:t>
            </a:r>
            <a:endParaRPr lang="en-US" sz="12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33C640C7-5A73-4B4A-A85D-EE4CD56C2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47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latin typeface="Arial Narrow" pitchFamily="34" charset="0"/>
              </a:defRPr>
            </a:lvl1pPr>
          </a:lstStyle>
          <a:p>
            <a:r>
              <a:rPr lang="en-US" smtClean="0"/>
              <a:t>Murach's MySQL, C12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latin typeface="Arial Narrow" pitchFamily="34" charset="0"/>
              </a:defRPr>
            </a:lvl1pPr>
          </a:lstStyle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900">
                <a:latin typeface="Arial Narrow" pitchFamily="34" charset="0"/>
              </a:defRPr>
            </a:lvl1pPr>
          </a:lstStyle>
          <a:p>
            <a:endParaRPr lang="en-US" sz="1400">
              <a:latin typeface="Times New Roman" pitchFamily="18" charset="0"/>
            </a:endParaRPr>
          </a:p>
          <a:p>
            <a:pPr algn="r"/>
            <a:r>
              <a:rPr lang="en-US"/>
              <a:t>Slide </a:t>
            </a:r>
            <a:fld id="{261D1194-D955-4518-8406-6E5BEBDAAA93}" type="slidenum">
              <a:rPr lang="en-US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264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C12</a:t>
            </a:r>
            <a:endParaRPr lang="en-US" sz="1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BBFD31A1-F19C-47C2-8267-51E669F5EF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58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C12</a:t>
            </a:r>
            <a:endParaRPr lang="en-US" sz="1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4E827021-D16C-4B26-AA0C-B0B94AEA29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753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2484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en-US" smtClean="0"/>
              <a:t>Murach's MySQL, C12</a:t>
            </a:r>
            <a:endParaRPr lang="en-US" sz="12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2484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1000"/>
              <a:t>Slide </a:t>
            </a:r>
            <a:fld id="{BA674C51-C0D8-4B44-8C76-F35E6810C941}" type="slidenum">
              <a:rPr lang="en-US" sz="1000"/>
              <a:pPr>
                <a:defRPr/>
              </a:pPr>
              <a:t>‹#›</a:t>
            </a:fld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5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7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6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8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7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9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8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0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9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2.png"/><Relationship Id="rId4" Type="http://schemas.openxmlformats.org/officeDocument/2006/relationships/image" Target="../media/image21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0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24.png"/><Relationship Id="rId4" Type="http://schemas.openxmlformats.org/officeDocument/2006/relationships/image" Target="../media/image2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2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27.png"/><Relationship Id="rId4" Type="http://schemas.openxmlformats.org/officeDocument/2006/relationships/image" Target="../media/image26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28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29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5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30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6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3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Microsoft_Word_Document4.docx"/><Relationship Id="rId5" Type="http://schemas.openxmlformats.org/officeDocument/2006/relationships/image" Target="../media/image5.png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5.docx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package" Target="../embeddings/Microsoft_Word_Document6.docx"/><Relationship Id="rId5" Type="http://schemas.openxmlformats.org/officeDocument/2006/relationships/image" Target="../media/image8.png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7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8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9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0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>
              <a:latin typeface="Times New Roman" pitchFamily="18" charset="0"/>
            </a:endParaRPr>
          </a:p>
          <a:p>
            <a:pPr algn="r"/>
            <a:r>
              <a:rPr lang="en-US"/>
              <a:t>Slide </a:t>
            </a:r>
            <a:fld id="{F87AB41C-2D05-4DD1-8C4F-BD570C4C89E8}" type="slidenum">
              <a:rPr lang="en-US"/>
              <a:pPr algn="r"/>
              <a:t>1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253890"/>
              </p:ext>
            </p:extLst>
          </p:nvPr>
        </p:nvGraphicFramePr>
        <p:xfrm>
          <a:off x="914400" y="1143000"/>
          <a:ext cx="7321727" cy="1603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Document" r:id="rId4" imgW="7321727" imgH="1603892" progId="Word.Document.12">
                  <p:embed/>
                </p:oleObj>
              </mc:Choice>
              <mc:Fallback>
                <p:oleObj name="Document" r:id="rId4" imgW="7321727" imgH="160389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1143000"/>
                        <a:ext cx="7321727" cy="16038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261D1194-D955-4518-8406-6E5BEBDAAA93}" type="slidenum">
              <a:rPr lang="en-US" smtClean="0"/>
              <a:pPr algn="r"/>
              <a:t>10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6077411"/>
              </p:ext>
            </p:extLst>
          </p:nvPr>
        </p:nvGraphicFramePr>
        <p:xfrm>
          <a:off x="914400" y="685800"/>
          <a:ext cx="7315200" cy="301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07" name="Document" r:id="rId3" imgW="7321727" imgH="3010260" progId="Word.Document.12">
                  <p:embed/>
                </p:oleObj>
              </mc:Choice>
              <mc:Fallback>
                <p:oleObj name="Document" r:id="rId3" imgW="7321727" imgH="301026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7315200" cy="3017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229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261D1194-D955-4518-8406-6E5BEBDAAA93}" type="slidenum">
              <a:rPr lang="en-US" smtClean="0"/>
              <a:pPr algn="r"/>
              <a:t>11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42018"/>
              </p:ext>
            </p:extLst>
          </p:nvPr>
        </p:nvGraphicFramePr>
        <p:xfrm>
          <a:off x="914400" y="685800"/>
          <a:ext cx="7315200" cy="237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31" name="Document" r:id="rId3" imgW="7321727" imgH="2370284" progId="Word.Document.12">
                  <p:embed/>
                </p:oleObj>
              </mc:Choice>
              <mc:Fallback>
                <p:oleObj name="Document" r:id="rId3" imgW="7321727" imgH="237028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7315200" cy="2374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93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261D1194-D955-4518-8406-6E5BEBDAAA93}" type="slidenum">
              <a:rPr lang="en-US" smtClean="0"/>
              <a:pPr algn="r"/>
              <a:t>12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2352027"/>
              </p:ext>
            </p:extLst>
          </p:nvPr>
        </p:nvGraphicFramePr>
        <p:xfrm>
          <a:off x="914400" y="685800"/>
          <a:ext cx="7315200" cy="229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55" name="Document" r:id="rId3" imgW="7321727" imgH="2285887" progId="Word.Document.12">
                  <p:embed/>
                </p:oleObj>
              </mc:Choice>
              <mc:Fallback>
                <p:oleObj name="Document" r:id="rId3" imgW="7321727" imgH="228588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7315200" cy="2290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911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261D1194-D955-4518-8406-6E5BEBDAAA93}" type="slidenum">
              <a:rPr lang="en-US" smtClean="0"/>
              <a:pPr algn="r"/>
              <a:t>13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6142597"/>
              </p:ext>
            </p:extLst>
          </p:nvPr>
        </p:nvGraphicFramePr>
        <p:xfrm>
          <a:off x="914400" y="685800"/>
          <a:ext cx="7315200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79" name="Document" r:id="rId3" imgW="7321727" imgH="2474074" progId="Word.Document.12">
                  <p:embed/>
                </p:oleObj>
              </mc:Choice>
              <mc:Fallback>
                <p:oleObj name="Document" r:id="rId3" imgW="7321727" imgH="247407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7315200" cy="2479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286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261D1194-D955-4518-8406-6E5BEBDAAA93}" type="slidenum">
              <a:rPr lang="en-US" smtClean="0"/>
              <a:pPr algn="r"/>
              <a:t>14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9312158"/>
              </p:ext>
            </p:extLst>
          </p:nvPr>
        </p:nvGraphicFramePr>
        <p:xfrm>
          <a:off x="914400" y="685800"/>
          <a:ext cx="7315200" cy="488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03" name="Document" r:id="rId3" imgW="7321727" imgH="4873088" progId="Word.Document.12">
                  <p:embed/>
                </p:oleObj>
              </mc:Choice>
              <mc:Fallback>
                <p:oleObj name="Document" r:id="rId3" imgW="7321727" imgH="487308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7315200" cy="4883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983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261D1194-D955-4518-8406-6E5BEBDAAA93}" type="slidenum">
              <a:rPr lang="en-US" smtClean="0"/>
              <a:pPr algn="r"/>
              <a:t>15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2483122"/>
              </p:ext>
            </p:extLst>
          </p:nvPr>
        </p:nvGraphicFramePr>
        <p:xfrm>
          <a:off x="914400" y="685800"/>
          <a:ext cx="73152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27" name="Document" r:id="rId3" imgW="7321727" imgH="2661901" progId="Word.Document.12">
                  <p:embed/>
                </p:oleObj>
              </mc:Choice>
              <mc:Fallback>
                <p:oleObj name="Document" r:id="rId3" imgW="7321727" imgH="266190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7315200" cy="2667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510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261D1194-D955-4518-8406-6E5BEBDAAA93}" type="slidenum">
              <a:rPr lang="en-US" smtClean="0"/>
              <a:pPr algn="r"/>
              <a:t>16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2259062"/>
              </p:ext>
            </p:extLst>
          </p:nvPr>
        </p:nvGraphicFramePr>
        <p:xfrm>
          <a:off x="914400" y="685800"/>
          <a:ext cx="7321727" cy="3867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1" name="Document" r:id="rId3" imgW="7321727" imgH="3867154" progId="Word.Document.12">
                  <p:embed/>
                </p:oleObj>
              </mc:Choice>
              <mc:Fallback>
                <p:oleObj name="Document" r:id="rId3" imgW="7321727" imgH="386715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7321727" cy="38671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863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261D1194-D955-4518-8406-6E5BEBDAAA93}" type="slidenum">
              <a:rPr lang="en-US" smtClean="0"/>
              <a:pPr algn="r"/>
              <a:t>17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2550406"/>
              </p:ext>
            </p:extLst>
          </p:nvPr>
        </p:nvGraphicFramePr>
        <p:xfrm>
          <a:off x="914400" y="685800"/>
          <a:ext cx="7315200" cy="183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75" name="Document" r:id="rId3" imgW="7321727" imgH="1834097" progId="Word.Document.12">
                  <p:embed/>
                </p:oleObj>
              </mc:Choice>
              <mc:Fallback>
                <p:oleObj name="Document" r:id="rId3" imgW="7321727" imgH="183409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7315200" cy="1836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4400" y="2612547"/>
            <a:ext cx="7462520" cy="489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6612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261D1194-D955-4518-8406-6E5BEBDAAA93}" type="slidenum">
              <a:rPr lang="en-US" smtClean="0"/>
              <a:pPr algn="r"/>
              <a:t>18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2067178"/>
              </p:ext>
            </p:extLst>
          </p:nvPr>
        </p:nvGraphicFramePr>
        <p:xfrm>
          <a:off x="914400" y="688975"/>
          <a:ext cx="7261225" cy="308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199" name="Document" r:id="rId3" imgW="7301323" imgH="3113490" progId="Word.Document.12">
                  <p:embed/>
                </p:oleObj>
              </mc:Choice>
              <mc:Fallback>
                <p:oleObj name="Document" r:id="rId3" imgW="7301323" imgH="311349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688975"/>
                        <a:ext cx="7261225" cy="3087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4400" y="3597216"/>
            <a:ext cx="7469505" cy="50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0849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261D1194-D955-4518-8406-6E5BEBDAAA93}" type="slidenum">
              <a:rPr lang="en-US" smtClean="0"/>
              <a:pPr algn="r"/>
              <a:t>19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3893624"/>
              </p:ext>
            </p:extLst>
          </p:nvPr>
        </p:nvGraphicFramePr>
        <p:xfrm>
          <a:off x="914400" y="688975"/>
          <a:ext cx="7261225" cy="284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23" name="Document" r:id="rId3" imgW="7301323" imgH="2869005" progId="Word.Document.12">
                  <p:embed/>
                </p:oleObj>
              </mc:Choice>
              <mc:Fallback>
                <p:oleObj name="Document" r:id="rId3" imgW="7301323" imgH="286900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688975"/>
                        <a:ext cx="7261225" cy="2840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672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261D1194-D955-4518-8406-6E5BEBDAAA93}" type="slidenum">
              <a:rPr lang="en-US" smtClean="0"/>
              <a:pPr algn="r"/>
              <a:t>2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2853622"/>
              </p:ext>
            </p:extLst>
          </p:nvPr>
        </p:nvGraphicFramePr>
        <p:xfrm>
          <a:off x="914400" y="685800"/>
          <a:ext cx="7315200" cy="374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5" name="Document" r:id="rId3" imgW="7321727" imgH="3734634" progId="Word.Document.12">
                  <p:embed/>
                </p:oleObj>
              </mc:Choice>
              <mc:Fallback>
                <p:oleObj name="Document" r:id="rId3" imgW="7321727" imgH="373463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7315200" cy="3741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537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261D1194-D955-4518-8406-6E5BEBDAAA93}" type="slidenum">
              <a:rPr lang="en-US" smtClean="0"/>
              <a:pPr algn="r"/>
              <a:t>20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9923579"/>
              </p:ext>
            </p:extLst>
          </p:nvPr>
        </p:nvGraphicFramePr>
        <p:xfrm>
          <a:off x="914400" y="685800"/>
          <a:ext cx="7315200" cy="200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47" name="Document" r:id="rId3" imgW="7321727" imgH="2003608" progId="Word.Document.12">
                  <p:embed/>
                </p:oleObj>
              </mc:Choice>
              <mc:Fallback>
                <p:oleObj name="Document" r:id="rId3" imgW="7321727" imgH="200360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7315200" cy="2008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0600" y="2667000"/>
            <a:ext cx="322701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2578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261D1194-D955-4518-8406-6E5BEBDAAA93}" type="slidenum">
              <a:rPr lang="en-US" smtClean="0"/>
              <a:pPr algn="r"/>
              <a:t>21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053977"/>
              </p:ext>
            </p:extLst>
          </p:nvPr>
        </p:nvGraphicFramePr>
        <p:xfrm>
          <a:off x="914400" y="685800"/>
          <a:ext cx="7315200" cy="282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71" name="Document" r:id="rId3" imgW="7301323" imgH="2822917" progId="Word.Document.12">
                  <p:embed/>
                </p:oleObj>
              </mc:Choice>
              <mc:Fallback>
                <p:oleObj name="Document" r:id="rId3" imgW="7301323" imgH="282291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7315200" cy="2827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189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261D1194-D955-4518-8406-6E5BEBDAAA93}" type="slidenum">
              <a:rPr lang="en-US" smtClean="0"/>
              <a:pPr algn="r"/>
              <a:t>22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4708275"/>
              </p:ext>
            </p:extLst>
          </p:nvPr>
        </p:nvGraphicFramePr>
        <p:xfrm>
          <a:off x="914400" y="685800"/>
          <a:ext cx="7315200" cy="312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294" name="Document" r:id="rId3" imgW="7321727" imgH="3123388" progId="Word.Document.12">
                  <p:embed/>
                </p:oleObj>
              </mc:Choice>
              <mc:Fallback>
                <p:oleObj name="Document" r:id="rId3" imgW="7321727" imgH="312338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7315200" cy="3128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905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261D1194-D955-4518-8406-6E5BEBDAAA93}" type="slidenum">
              <a:rPr lang="en-US" smtClean="0"/>
              <a:pPr algn="r"/>
              <a:t>23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666100"/>
              </p:ext>
            </p:extLst>
          </p:nvPr>
        </p:nvGraphicFramePr>
        <p:xfrm>
          <a:off x="914400" y="685800"/>
          <a:ext cx="7315200" cy="299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18" name="Document" r:id="rId3" imgW="7321727" imgH="2991226" progId="Word.Document.12">
                  <p:embed/>
                </p:oleObj>
              </mc:Choice>
              <mc:Fallback>
                <p:oleObj name="Document" r:id="rId3" imgW="7321727" imgH="299122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7315200" cy="299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483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261D1194-D955-4518-8406-6E5BEBDAAA93}" type="slidenum">
              <a:rPr lang="en-US" smtClean="0"/>
              <a:pPr algn="r"/>
              <a:t>24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881613"/>
              </p:ext>
            </p:extLst>
          </p:nvPr>
        </p:nvGraphicFramePr>
        <p:xfrm>
          <a:off x="914400" y="685800"/>
          <a:ext cx="7315200" cy="427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42" name="Document" r:id="rId3" imgW="7321727" imgH="4261483" progId="Word.Document.12">
                  <p:embed/>
                </p:oleObj>
              </mc:Choice>
              <mc:Fallback>
                <p:oleObj name="Document" r:id="rId3" imgW="7321727" imgH="426148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7315200" cy="427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057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261D1194-D955-4518-8406-6E5BEBDAAA93}" type="slidenum">
              <a:rPr lang="en-US" smtClean="0"/>
              <a:pPr algn="r"/>
              <a:t>3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6930429"/>
              </p:ext>
            </p:extLst>
          </p:nvPr>
        </p:nvGraphicFramePr>
        <p:xfrm>
          <a:off x="914400" y="685800"/>
          <a:ext cx="7315200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44" name="Document" r:id="rId3" imgW="7321727" imgH="2191435" progId="Word.Document.12">
                  <p:embed/>
                </p:oleObj>
              </mc:Choice>
              <mc:Fallback>
                <p:oleObj name="Document" r:id="rId3" imgW="7321727" imgH="219143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7315200" cy="219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4400" y="2435711"/>
            <a:ext cx="4544739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9082476"/>
              </p:ext>
            </p:extLst>
          </p:nvPr>
        </p:nvGraphicFramePr>
        <p:xfrm>
          <a:off x="914400" y="3938588"/>
          <a:ext cx="7323137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45" name="Document" r:id="rId6" imgW="7321727" imgH="479444" progId="Word.Document.12">
                  <p:embed/>
                </p:oleObj>
              </mc:Choice>
              <mc:Fallback>
                <p:oleObj name="Document" r:id="rId6" imgW="7321727" imgH="47944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14400" y="3938588"/>
                        <a:ext cx="7323137" cy="481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041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261D1194-D955-4518-8406-6E5BEBDAAA93}" type="slidenum">
              <a:rPr lang="en-US" smtClean="0"/>
              <a:pPr algn="r"/>
              <a:t>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2383011"/>
              </p:ext>
            </p:extLst>
          </p:nvPr>
        </p:nvGraphicFramePr>
        <p:xfrm>
          <a:off x="914400" y="685800"/>
          <a:ext cx="7315200" cy="173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8" name="Document" r:id="rId3" imgW="7321727" imgH="1730666" progId="Word.Document.12">
                  <p:embed/>
                </p:oleObj>
              </mc:Choice>
              <mc:Fallback>
                <p:oleObj name="Document" r:id="rId3" imgW="7321727" imgH="173066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7315200" cy="1735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0600" y="2364964"/>
            <a:ext cx="4547576" cy="168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456975"/>
              </p:ext>
            </p:extLst>
          </p:nvPr>
        </p:nvGraphicFramePr>
        <p:xfrm>
          <a:off x="896783" y="4191000"/>
          <a:ext cx="7321727" cy="3436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9" name="Document" r:id="rId6" imgW="7321727" imgH="343691" progId="Word.Document.12">
                  <p:embed/>
                </p:oleObj>
              </mc:Choice>
              <mc:Fallback>
                <p:oleObj name="Document" r:id="rId6" imgW="7321727" imgH="34369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96783" y="4191000"/>
                        <a:ext cx="7321727" cy="3436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96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261D1194-D955-4518-8406-6E5BEBDAAA93}" type="slidenum">
              <a:rPr lang="en-US" smtClean="0"/>
              <a:pPr algn="r"/>
              <a:t>5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0563969"/>
              </p:ext>
            </p:extLst>
          </p:nvPr>
        </p:nvGraphicFramePr>
        <p:xfrm>
          <a:off x="914400" y="685800"/>
          <a:ext cx="7315200" cy="250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87" name="Document" r:id="rId3" imgW="7321727" imgH="2502086" progId="Word.Document.12">
                  <p:embed/>
                </p:oleObj>
              </mc:Choice>
              <mc:Fallback>
                <p:oleObj name="Document" r:id="rId3" imgW="7321727" imgH="250208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7315200" cy="2508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544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261D1194-D955-4518-8406-6E5BEBDAAA93}" type="slidenum">
              <a:rPr lang="en-US" smtClean="0"/>
              <a:pPr algn="r"/>
              <a:t>6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198247"/>
              </p:ext>
            </p:extLst>
          </p:nvPr>
        </p:nvGraphicFramePr>
        <p:xfrm>
          <a:off x="914400" y="685800"/>
          <a:ext cx="7315200" cy="207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2" name="Document" r:id="rId3" imgW="7321727" imgH="2069330" progId="Word.Document.12">
                  <p:embed/>
                </p:oleObj>
              </mc:Choice>
              <mc:Fallback>
                <p:oleObj name="Document" r:id="rId3" imgW="7321727" imgH="206933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7315200" cy="2074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77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261D1194-D955-4518-8406-6E5BEBDAAA93}" type="slidenum">
              <a:rPr lang="en-US" smtClean="0"/>
              <a:pPr algn="r"/>
              <a:t>7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940070"/>
              </p:ext>
            </p:extLst>
          </p:nvPr>
        </p:nvGraphicFramePr>
        <p:xfrm>
          <a:off x="914400" y="685800"/>
          <a:ext cx="7315200" cy="394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5" name="Document" r:id="rId3" imgW="7321727" imgH="3932157" progId="Word.Document.12">
                  <p:embed/>
                </p:oleObj>
              </mc:Choice>
              <mc:Fallback>
                <p:oleObj name="Document" r:id="rId3" imgW="7321727" imgH="393215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7315200" cy="3940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715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261D1194-D955-4518-8406-6E5BEBDAAA93}" type="slidenum">
              <a:rPr lang="en-US" smtClean="0"/>
              <a:pPr algn="r"/>
              <a:t>8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3474838"/>
              </p:ext>
            </p:extLst>
          </p:nvPr>
        </p:nvGraphicFramePr>
        <p:xfrm>
          <a:off x="914400" y="685800"/>
          <a:ext cx="7315200" cy="203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59" name="Document" r:id="rId3" imgW="7321727" imgH="2031980" progId="Word.Document.12">
                  <p:embed/>
                </p:oleObj>
              </mc:Choice>
              <mc:Fallback>
                <p:oleObj name="Document" r:id="rId3" imgW="7321727" imgH="20319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7315200" cy="2035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798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261D1194-D955-4518-8406-6E5BEBDAAA93}" type="slidenum">
              <a:rPr lang="en-US" smtClean="0"/>
              <a:pPr algn="r"/>
              <a:t>9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8188796"/>
              </p:ext>
            </p:extLst>
          </p:nvPr>
        </p:nvGraphicFramePr>
        <p:xfrm>
          <a:off x="914400" y="685800"/>
          <a:ext cx="7315200" cy="214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83" name="Document" r:id="rId3" imgW="7321727" imgH="2144748" progId="Word.Document.12">
                  <p:embed/>
                </p:oleObj>
              </mc:Choice>
              <mc:Fallback>
                <p:oleObj name="Document" r:id="rId3" imgW="7321727" imgH="214474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7315200" cy="2149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406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 slides">
  <a:themeElements>
    <a:clrScheme name="Master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aster slid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slides</Template>
  <TotalTime>52</TotalTime>
  <Words>385</Words>
  <Application>Microsoft Office PowerPoint</Application>
  <PresentationFormat>On-screen Show (4:3)</PresentationFormat>
  <Paragraphs>97</Paragraphs>
  <Slides>24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Master slides</vt:lpstr>
      <vt:lpstr>Document</vt:lpstr>
      <vt:lpstr>Microsoft Word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David</dc:creator>
  <cp:lastModifiedBy>Ray</cp:lastModifiedBy>
  <cp:revision>7</cp:revision>
  <dcterms:created xsi:type="dcterms:W3CDTF">2012-04-11T17:27:41Z</dcterms:created>
  <dcterms:modified xsi:type="dcterms:W3CDTF">2015-01-07T20:30:35Z</dcterms:modified>
</cp:coreProperties>
</file>